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42" r:id="rId5"/>
    <p:sldId id="359" r:id="rId6"/>
    <p:sldId id="377" r:id="rId7"/>
    <p:sldId id="373" r:id="rId8"/>
    <p:sldId id="383" r:id="rId9"/>
    <p:sldId id="376" r:id="rId10"/>
    <p:sldId id="378" r:id="rId11"/>
    <p:sldId id="379" r:id="rId12"/>
    <p:sldId id="384" r:id="rId13"/>
    <p:sldId id="385" r:id="rId14"/>
    <p:sldId id="386" r:id="rId15"/>
    <p:sldId id="380" r:id="rId16"/>
    <p:sldId id="3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FBFE"/>
    <a:srgbClr val="000000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8BE9DD-2714-4E6F-AA1B-C25FF66C2B2E}" v="3" dt="2024-10-11T20:47:12.709"/>
  </p1510:revLst>
</p1510:revInfo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88" autoAdjust="0"/>
  </p:normalViewPr>
  <p:slideViewPr>
    <p:cSldViewPr snapToGrid="0" snapToObjects="1" showGuides="1">
      <p:cViewPr varScale="1">
        <p:scale>
          <a:sx n="105" d="100"/>
          <a:sy n="105" d="100"/>
        </p:scale>
        <p:origin x="834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faz Hossain" userId="2bfb29039e40fd5a" providerId="LiveId" clId="{D3F7DAE0-4DA7-44CC-839C-7400A16492ED}"/>
    <pc:docChg chg="undo custSel addSld modSld sldOrd">
      <pc:chgData name="Efaz Hossain" userId="2bfb29039e40fd5a" providerId="LiveId" clId="{D3F7DAE0-4DA7-44CC-839C-7400A16492ED}" dt="2024-10-09T04:49:23.465" v="2426" actId="20577"/>
      <pc:docMkLst>
        <pc:docMk/>
      </pc:docMkLst>
      <pc:sldChg chg="modSp mod">
        <pc:chgData name="Efaz Hossain" userId="2bfb29039e40fd5a" providerId="LiveId" clId="{D3F7DAE0-4DA7-44CC-839C-7400A16492ED}" dt="2024-10-09T04:34:24.062" v="947" actId="20577"/>
        <pc:sldMkLst>
          <pc:docMk/>
          <pc:sldMk cId="1460159330" sldId="359"/>
        </pc:sldMkLst>
        <pc:spChg chg="mod">
          <ac:chgData name="Efaz Hossain" userId="2bfb29039e40fd5a" providerId="LiveId" clId="{D3F7DAE0-4DA7-44CC-839C-7400A16492ED}" dt="2024-10-09T04:34:24.062" v="947" actId="20577"/>
          <ac:spMkLst>
            <pc:docMk/>
            <pc:sldMk cId="1460159330" sldId="359"/>
            <ac:spMk id="31" creationId="{F1239C0E-3F39-787D-0FC3-6B7C9BA37E8F}"/>
          </ac:spMkLst>
        </pc:spChg>
      </pc:sldChg>
      <pc:sldChg chg="addSp delSp modSp mod">
        <pc:chgData name="Efaz Hossain" userId="2bfb29039e40fd5a" providerId="LiveId" clId="{D3F7DAE0-4DA7-44CC-839C-7400A16492ED}" dt="2024-10-09T04:47:47.371" v="2418" actId="478"/>
        <pc:sldMkLst>
          <pc:docMk/>
          <pc:sldMk cId="2169129367" sldId="376"/>
        </pc:sldMkLst>
        <pc:spChg chg="mod">
          <ac:chgData name="Efaz Hossain" userId="2bfb29039e40fd5a" providerId="LiveId" clId="{D3F7DAE0-4DA7-44CC-839C-7400A16492ED}" dt="2024-10-09T04:32:02.527" v="537" actId="20577"/>
          <ac:spMkLst>
            <pc:docMk/>
            <pc:sldMk cId="2169129367" sldId="376"/>
            <ac:spMk id="3" creationId="{F811123A-3C28-89DD-9973-15A0A691BCB5}"/>
          </ac:spMkLst>
        </pc:spChg>
        <pc:spChg chg="add del mod">
          <ac:chgData name="Efaz Hossain" userId="2bfb29039e40fd5a" providerId="LiveId" clId="{D3F7DAE0-4DA7-44CC-839C-7400A16492ED}" dt="2024-10-09T04:47:47.371" v="2418" actId="478"/>
          <ac:spMkLst>
            <pc:docMk/>
            <pc:sldMk cId="2169129367" sldId="376"/>
            <ac:spMk id="6" creationId="{65509626-F90C-ED2F-8A57-F0652D2BA12B}"/>
          </ac:spMkLst>
        </pc:spChg>
        <pc:picChg chg="add mod">
          <ac:chgData name="Efaz Hossain" userId="2bfb29039e40fd5a" providerId="LiveId" clId="{D3F7DAE0-4DA7-44CC-839C-7400A16492ED}" dt="2024-10-09T04:46:33.780" v="2410" actId="1076"/>
          <ac:picMkLst>
            <pc:docMk/>
            <pc:sldMk cId="2169129367" sldId="376"/>
            <ac:picMk id="5" creationId="{AE55C978-7E44-F557-5A79-4CEC05A9113C}"/>
          </ac:picMkLst>
        </pc:picChg>
        <pc:picChg chg="del">
          <ac:chgData name="Efaz Hossain" userId="2bfb29039e40fd5a" providerId="LiveId" clId="{D3F7DAE0-4DA7-44CC-839C-7400A16492ED}" dt="2024-10-09T04:46:04.384" v="2405" actId="478"/>
          <ac:picMkLst>
            <pc:docMk/>
            <pc:sldMk cId="2169129367" sldId="376"/>
            <ac:picMk id="1026" creationId="{CC9B25EB-5211-5C4D-C245-3B68185E6329}"/>
          </ac:picMkLst>
        </pc:picChg>
        <pc:picChg chg="del">
          <ac:chgData name="Efaz Hossain" userId="2bfb29039e40fd5a" providerId="LiveId" clId="{D3F7DAE0-4DA7-44CC-839C-7400A16492ED}" dt="2024-10-09T04:46:06.145" v="2406" actId="478"/>
          <ac:picMkLst>
            <pc:docMk/>
            <pc:sldMk cId="2169129367" sldId="376"/>
            <ac:picMk id="2054" creationId="{6B686E0D-972C-FC47-ECDD-35164A65FF90}"/>
          </ac:picMkLst>
        </pc:picChg>
      </pc:sldChg>
      <pc:sldChg chg="addSp delSp modSp mod">
        <pc:chgData name="Efaz Hossain" userId="2bfb29039e40fd5a" providerId="LiveId" clId="{D3F7DAE0-4DA7-44CC-839C-7400A16492ED}" dt="2024-10-09T04:48:33.885" v="2425" actId="478"/>
        <pc:sldMkLst>
          <pc:docMk/>
          <pc:sldMk cId="1729005641" sldId="378"/>
        </pc:sldMkLst>
        <pc:spChg chg="mod">
          <ac:chgData name="Efaz Hossain" userId="2bfb29039e40fd5a" providerId="LiveId" clId="{D3F7DAE0-4DA7-44CC-839C-7400A16492ED}" dt="2024-10-09T04:33:50.595" v="925" actId="20577"/>
          <ac:spMkLst>
            <pc:docMk/>
            <pc:sldMk cId="1729005641" sldId="378"/>
            <ac:spMk id="4" creationId="{736115D4-6F35-B3B9-8C3E-3439FB4F2091}"/>
          </ac:spMkLst>
        </pc:spChg>
        <pc:spChg chg="del">
          <ac:chgData name="Efaz Hossain" userId="2bfb29039e40fd5a" providerId="LiveId" clId="{D3F7DAE0-4DA7-44CC-839C-7400A16492ED}" dt="2024-10-09T04:48:33.885" v="2425" actId="478"/>
          <ac:spMkLst>
            <pc:docMk/>
            <pc:sldMk cId="1729005641" sldId="378"/>
            <ac:spMk id="5" creationId="{CEFF9042-C4D2-1443-0A55-255A1F258B7A}"/>
          </ac:spMkLst>
        </pc:spChg>
        <pc:spChg chg="add del mod">
          <ac:chgData name="Efaz Hossain" userId="2bfb29039e40fd5a" providerId="LiveId" clId="{D3F7DAE0-4DA7-44CC-839C-7400A16492ED}" dt="2024-10-09T04:48:31.592" v="2424" actId="478"/>
          <ac:spMkLst>
            <pc:docMk/>
            <pc:sldMk cId="1729005641" sldId="378"/>
            <ac:spMk id="8" creationId="{CB8850C4-2C05-A823-B0A1-6D975EDA8898}"/>
          </ac:spMkLst>
        </pc:spChg>
        <pc:picChg chg="del">
          <ac:chgData name="Efaz Hossain" userId="2bfb29039e40fd5a" providerId="LiveId" clId="{D3F7DAE0-4DA7-44CC-839C-7400A16492ED}" dt="2024-10-09T04:46:37.503" v="2411" actId="478"/>
          <ac:picMkLst>
            <pc:docMk/>
            <pc:sldMk cId="1729005641" sldId="378"/>
            <ac:picMk id="6" creationId="{5D9BEAC5-BF10-9861-0E49-F439D4F08B7D}"/>
          </ac:picMkLst>
        </pc:picChg>
        <pc:picChg chg="add mod">
          <ac:chgData name="Efaz Hossain" userId="2bfb29039e40fd5a" providerId="LiveId" clId="{D3F7DAE0-4DA7-44CC-839C-7400A16492ED}" dt="2024-10-09T04:48:28.184" v="2423" actId="1076"/>
          <ac:picMkLst>
            <pc:docMk/>
            <pc:sldMk cId="1729005641" sldId="378"/>
            <ac:picMk id="7" creationId="{D580E72C-73A4-602A-6D60-4801C0447D81}"/>
          </ac:picMkLst>
        </pc:picChg>
      </pc:sldChg>
      <pc:sldChg chg="addSp delSp modSp mod">
        <pc:chgData name="Efaz Hossain" userId="2bfb29039e40fd5a" providerId="LiveId" clId="{D3F7DAE0-4DA7-44CC-839C-7400A16492ED}" dt="2024-10-09T04:47:39.016" v="2417" actId="478"/>
        <pc:sldMkLst>
          <pc:docMk/>
          <pc:sldMk cId="1206887764" sldId="379"/>
        </pc:sldMkLst>
        <pc:spChg chg="mod">
          <ac:chgData name="Efaz Hossain" userId="2bfb29039e40fd5a" providerId="LiveId" clId="{D3F7DAE0-4DA7-44CC-839C-7400A16492ED}" dt="2024-10-09T04:34:14.527" v="944" actId="20577"/>
          <ac:spMkLst>
            <pc:docMk/>
            <pc:sldMk cId="1206887764" sldId="379"/>
            <ac:spMk id="2" creationId="{DB85594A-3CF7-B5C7-1D4C-01C096971842}"/>
          </ac:spMkLst>
        </pc:spChg>
        <pc:spChg chg="mod">
          <ac:chgData name="Efaz Hossain" userId="2bfb29039e40fd5a" providerId="LiveId" clId="{D3F7DAE0-4DA7-44CC-839C-7400A16492ED}" dt="2024-10-09T04:36:43.781" v="1437" actId="12"/>
          <ac:spMkLst>
            <pc:docMk/>
            <pc:sldMk cId="1206887764" sldId="379"/>
            <ac:spMk id="3" creationId="{F811123A-3C28-89DD-9973-15A0A691BCB5}"/>
          </ac:spMkLst>
        </pc:spChg>
        <pc:spChg chg="add del mod">
          <ac:chgData name="Efaz Hossain" userId="2bfb29039e40fd5a" providerId="LiveId" clId="{D3F7DAE0-4DA7-44CC-839C-7400A16492ED}" dt="2024-10-09T04:47:39.016" v="2417" actId="478"/>
          <ac:spMkLst>
            <pc:docMk/>
            <pc:sldMk cId="1206887764" sldId="379"/>
            <ac:spMk id="6" creationId="{547D8167-0089-B77F-8191-34AB56BDCF40}"/>
          </ac:spMkLst>
        </pc:spChg>
        <pc:picChg chg="add mod">
          <ac:chgData name="Efaz Hossain" userId="2bfb29039e40fd5a" providerId="LiveId" clId="{D3F7DAE0-4DA7-44CC-839C-7400A16492ED}" dt="2024-10-09T04:47:35.343" v="2416" actId="14100"/>
          <ac:picMkLst>
            <pc:docMk/>
            <pc:sldMk cId="1206887764" sldId="379"/>
            <ac:picMk id="5" creationId="{78E30D06-6729-55E9-4598-8859CD6786F0}"/>
          </ac:picMkLst>
        </pc:picChg>
      </pc:sldChg>
      <pc:sldChg chg="delSp modSp mod">
        <pc:chgData name="Efaz Hossain" userId="2bfb29039e40fd5a" providerId="LiveId" clId="{D3F7DAE0-4DA7-44CC-839C-7400A16492ED}" dt="2024-10-09T04:49:23.465" v="2426" actId="20577"/>
        <pc:sldMkLst>
          <pc:docMk/>
          <pc:sldMk cId="3624634023" sldId="380"/>
        </pc:sldMkLst>
        <pc:spChg chg="mod">
          <ac:chgData name="Efaz Hossain" userId="2bfb29039e40fd5a" providerId="LiveId" clId="{D3F7DAE0-4DA7-44CC-839C-7400A16492ED}" dt="2024-10-09T04:49:23.465" v="2426" actId="20577"/>
          <ac:spMkLst>
            <pc:docMk/>
            <pc:sldMk cId="3624634023" sldId="380"/>
            <ac:spMk id="2" creationId="{8F012C86-B87F-E2A5-4C07-BED71461BE39}"/>
          </ac:spMkLst>
        </pc:spChg>
        <pc:spChg chg="mod">
          <ac:chgData name="Efaz Hossain" userId="2bfb29039e40fd5a" providerId="LiveId" clId="{D3F7DAE0-4DA7-44CC-839C-7400A16492ED}" dt="2024-10-09T04:38:30.377" v="1724" actId="20577"/>
          <ac:spMkLst>
            <pc:docMk/>
            <pc:sldMk cId="3624634023" sldId="380"/>
            <ac:spMk id="3" creationId="{6EE19331-3B03-46E2-59DC-3C5901BBD5D8}"/>
          </ac:spMkLst>
        </pc:spChg>
        <pc:spChg chg="del mod">
          <ac:chgData name="Efaz Hossain" userId="2bfb29039e40fd5a" providerId="LiveId" clId="{D3F7DAE0-4DA7-44CC-839C-7400A16492ED}" dt="2024-10-09T04:38:19.170" v="1713" actId="478"/>
          <ac:spMkLst>
            <pc:docMk/>
            <pc:sldMk cId="3624634023" sldId="380"/>
            <ac:spMk id="4" creationId="{6442FE31-791B-1087-6BCF-7D843E2A8740}"/>
          </ac:spMkLst>
        </pc:spChg>
        <pc:picChg chg="del">
          <ac:chgData name="Efaz Hossain" userId="2bfb29039e40fd5a" providerId="LiveId" clId="{D3F7DAE0-4DA7-44CC-839C-7400A16492ED}" dt="2024-10-09T04:40:52.083" v="2238" actId="478"/>
          <ac:picMkLst>
            <pc:docMk/>
            <pc:sldMk cId="3624634023" sldId="380"/>
            <ac:picMk id="6" creationId="{10801BB7-3D17-159C-0EB2-9633E8D59D05}"/>
          </ac:picMkLst>
        </pc:picChg>
      </pc:sldChg>
      <pc:sldChg chg="modSp mod">
        <pc:chgData name="Efaz Hossain" userId="2bfb29039e40fd5a" providerId="LiveId" clId="{D3F7DAE0-4DA7-44CC-839C-7400A16492ED}" dt="2024-10-09T04:45:39.385" v="2404" actId="20577"/>
        <pc:sldMkLst>
          <pc:docMk/>
          <pc:sldMk cId="1161120026" sldId="383"/>
        </pc:sldMkLst>
        <pc:spChg chg="mod">
          <ac:chgData name="Efaz Hossain" userId="2bfb29039e40fd5a" providerId="LiveId" clId="{D3F7DAE0-4DA7-44CC-839C-7400A16492ED}" dt="2024-10-09T04:45:39.385" v="2404" actId="20577"/>
          <ac:spMkLst>
            <pc:docMk/>
            <pc:sldMk cId="1161120026" sldId="383"/>
            <ac:spMk id="3" creationId="{6EE19331-3B03-46E2-59DC-3C5901BBD5D8}"/>
          </ac:spMkLst>
        </pc:spChg>
      </pc:sldChg>
      <pc:sldChg chg="addSp delSp modSp mod">
        <pc:chgData name="Efaz Hossain" userId="2bfb29039e40fd5a" providerId="LiveId" clId="{D3F7DAE0-4DA7-44CC-839C-7400A16492ED}" dt="2024-10-09T04:45:00.574" v="2364" actId="1076"/>
        <pc:sldMkLst>
          <pc:docMk/>
          <pc:sldMk cId="682127573" sldId="384"/>
        </pc:sldMkLst>
        <pc:spChg chg="add del">
          <ac:chgData name="Efaz Hossain" userId="2bfb29039e40fd5a" providerId="LiveId" clId="{D3F7DAE0-4DA7-44CC-839C-7400A16492ED}" dt="2024-10-09T04:43:53.276" v="2355" actId="478"/>
          <ac:spMkLst>
            <pc:docMk/>
            <pc:sldMk cId="682127573" sldId="384"/>
            <ac:spMk id="6" creationId="{CE5F681C-9D9E-6B98-2514-FA7A9739F14D}"/>
          </ac:spMkLst>
        </pc:spChg>
        <pc:picChg chg="add mod">
          <ac:chgData name="Efaz Hossain" userId="2bfb29039e40fd5a" providerId="LiveId" clId="{D3F7DAE0-4DA7-44CC-839C-7400A16492ED}" dt="2024-10-09T04:43:11.616" v="2353" actId="1076"/>
          <ac:picMkLst>
            <pc:docMk/>
            <pc:sldMk cId="682127573" sldId="384"/>
            <ac:picMk id="4" creationId="{1B41469E-5AAA-61AD-29F4-DF7062064389}"/>
          </ac:picMkLst>
        </pc:picChg>
        <pc:picChg chg="add mod">
          <ac:chgData name="Efaz Hossain" userId="2bfb29039e40fd5a" providerId="LiveId" clId="{D3F7DAE0-4DA7-44CC-839C-7400A16492ED}" dt="2024-10-09T04:44:57.592" v="2363" actId="1076"/>
          <ac:picMkLst>
            <pc:docMk/>
            <pc:sldMk cId="682127573" sldId="384"/>
            <ac:picMk id="8" creationId="{8E399688-5425-AB60-C3BC-14DD9782CC76}"/>
          </ac:picMkLst>
        </pc:picChg>
        <pc:picChg chg="add mod">
          <ac:chgData name="Efaz Hossain" userId="2bfb29039e40fd5a" providerId="LiveId" clId="{D3F7DAE0-4DA7-44CC-839C-7400A16492ED}" dt="2024-10-09T04:45:00.574" v="2364" actId="1076"/>
          <ac:picMkLst>
            <pc:docMk/>
            <pc:sldMk cId="682127573" sldId="384"/>
            <ac:picMk id="10" creationId="{449CC65F-FBB0-953F-24E3-3AB826C21FD4}"/>
          </ac:picMkLst>
        </pc:picChg>
      </pc:sldChg>
      <pc:sldChg chg="delSp modSp mod ord">
        <pc:chgData name="Efaz Hossain" userId="2bfb29039e40fd5a" providerId="LiveId" clId="{D3F7DAE0-4DA7-44CC-839C-7400A16492ED}" dt="2024-10-09T04:41:23.951" v="2344" actId="20577"/>
        <pc:sldMkLst>
          <pc:docMk/>
          <pc:sldMk cId="2158186567" sldId="385"/>
        </pc:sldMkLst>
        <pc:spChg chg="mod">
          <ac:chgData name="Efaz Hossain" userId="2bfb29039e40fd5a" providerId="LiveId" clId="{D3F7DAE0-4DA7-44CC-839C-7400A16492ED}" dt="2024-10-09T04:41:23.951" v="2344" actId="20577"/>
          <ac:spMkLst>
            <pc:docMk/>
            <pc:sldMk cId="2158186567" sldId="385"/>
            <ac:spMk id="3" creationId="{6EE19331-3B03-46E2-59DC-3C5901BBD5D8}"/>
          </ac:spMkLst>
        </pc:spChg>
        <pc:spChg chg="del">
          <ac:chgData name="Efaz Hossain" userId="2bfb29039e40fd5a" providerId="LiveId" clId="{D3F7DAE0-4DA7-44CC-839C-7400A16492ED}" dt="2024-10-09T04:38:40.339" v="1725" actId="478"/>
          <ac:spMkLst>
            <pc:docMk/>
            <pc:sldMk cId="2158186567" sldId="385"/>
            <ac:spMk id="4" creationId="{6442FE31-791B-1087-6BCF-7D843E2A8740}"/>
          </ac:spMkLst>
        </pc:spChg>
        <pc:picChg chg="del">
          <ac:chgData name="Efaz Hossain" userId="2bfb29039e40fd5a" providerId="LiveId" clId="{D3F7DAE0-4DA7-44CC-839C-7400A16492ED}" dt="2024-10-09T04:40:55.097" v="2239" actId="478"/>
          <ac:picMkLst>
            <pc:docMk/>
            <pc:sldMk cId="2158186567" sldId="385"/>
            <ac:picMk id="6" creationId="{10801BB7-3D17-159C-0EB2-9633E8D59D05}"/>
          </ac:picMkLst>
        </pc:picChg>
      </pc:sldChg>
      <pc:sldChg chg="addSp modSp add mod">
        <pc:chgData name="Efaz Hossain" userId="2bfb29039e40fd5a" providerId="LiveId" clId="{D3F7DAE0-4DA7-44CC-839C-7400A16492ED}" dt="2024-10-09T04:42:36.252" v="2348" actId="1076"/>
        <pc:sldMkLst>
          <pc:docMk/>
          <pc:sldMk cId="1939044093" sldId="386"/>
        </pc:sldMkLst>
        <pc:picChg chg="add mod">
          <ac:chgData name="Efaz Hossain" userId="2bfb29039e40fd5a" providerId="LiveId" clId="{D3F7DAE0-4DA7-44CC-839C-7400A16492ED}" dt="2024-10-09T04:42:36.252" v="2348" actId="1076"/>
          <ac:picMkLst>
            <pc:docMk/>
            <pc:sldMk cId="1939044093" sldId="386"/>
            <ac:picMk id="3" creationId="{2CF0345D-DB54-09AF-C0F6-EDECE1E71355}"/>
          </ac:picMkLst>
        </pc:picChg>
      </pc:sldChg>
    </pc:docChg>
  </pc:docChgLst>
  <pc:docChgLst>
    <pc:chgData name="Efaz Hossain" userId="2bfb29039e40fd5a" providerId="LiveId" clId="{AD8BE9DD-2714-4E6F-AA1B-C25FF66C2B2E}"/>
    <pc:docChg chg="undo custSel modSld sldOrd">
      <pc:chgData name="Efaz Hossain" userId="2bfb29039e40fd5a" providerId="LiveId" clId="{AD8BE9DD-2714-4E6F-AA1B-C25FF66C2B2E}" dt="2024-10-11T20:48:39.880" v="943" actId="20577"/>
      <pc:docMkLst>
        <pc:docMk/>
      </pc:docMkLst>
      <pc:sldChg chg="modSp setBg">
        <pc:chgData name="Efaz Hossain" userId="2bfb29039e40fd5a" providerId="LiveId" clId="{AD8BE9DD-2714-4E6F-AA1B-C25FF66C2B2E}" dt="2024-10-06T18:55:39.487" v="0"/>
        <pc:sldMkLst>
          <pc:docMk/>
          <pc:sldMk cId="2498031464" sldId="342"/>
        </pc:sldMkLst>
        <pc:spChg chg="mod">
          <ac:chgData name="Efaz Hossain" userId="2bfb29039e40fd5a" providerId="LiveId" clId="{AD8BE9DD-2714-4E6F-AA1B-C25FF66C2B2E}" dt="2024-10-06T18:55:39.487" v="0"/>
          <ac:spMkLst>
            <pc:docMk/>
            <pc:sldMk cId="2498031464" sldId="342"/>
            <ac:spMk id="9" creationId="{2981AB9E-AF0F-CAD0-2DD2-D640FB871E66}"/>
          </ac:spMkLst>
        </pc:spChg>
        <pc:spChg chg="mod">
          <ac:chgData name="Efaz Hossain" userId="2bfb29039e40fd5a" providerId="LiveId" clId="{AD8BE9DD-2714-4E6F-AA1B-C25FF66C2B2E}" dt="2024-10-06T18:55:39.487" v="0"/>
          <ac:spMkLst>
            <pc:docMk/>
            <pc:sldMk cId="2498031464" sldId="342"/>
            <ac:spMk id="12" creationId="{997874EA-2F67-60CD-631F-5A787057F8CE}"/>
          </ac:spMkLst>
        </pc:spChg>
      </pc:sldChg>
      <pc:sldChg chg="addSp modSp mod">
        <pc:chgData name="Efaz Hossain" userId="2bfb29039e40fd5a" providerId="LiveId" clId="{AD8BE9DD-2714-4E6F-AA1B-C25FF66C2B2E}" dt="2024-10-06T19:06:29.618" v="859" actId="1076"/>
        <pc:sldMkLst>
          <pc:docMk/>
          <pc:sldMk cId="2207835778" sldId="373"/>
        </pc:sldMkLst>
        <pc:spChg chg="mod">
          <ac:chgData name="Efaz Hossain" userId="2bfb29039e40fd5a" providerId="LiveId" clId="{AD8BE9DD-2714-4E6F-AA1B-C25FF66C2B2E}" dt="2024-10-06T19:04:54.098" v="851" actId="20577"/>
          <ac:spMkLst>
            <pc:docMk/>
            <pc:sldMk cId="2207835778" sldId="373"/>
            <ac:spMk id="3" creationId="{8A8E43E1-8634-74A9-3F4B-4FDE4EEB0F2C}"/>
          </ac:spMkLst>
        </pc:spChg>
        <pc:picChg chg="add mod">
          <ac:chgData name="Efaz Hossain" userId="2bfb29039e40fd5a" providerId="LiveId" clId="{AD8BE9DD-2714-4E6F-AA1B-C25FF66C2B2E}" dt="2024-10-06T19:05:17.259" v="856" actId="1076"/>
          <ac:picMkLst>
            <pc:docMk/>
            <pc:sldMk cId="2207835778" sldId="373"/>
            <ac:picMk id="5" creationId="{030A09DA-1E3A-9DCF-FF71-9D181A84A8AE}"/>
          </ac:picMkLst>
        </pc:picChg>
        <pc:picChg chg="add mod">
          <ac:chgData name="Efaz Hossain" userId="2bfb29039e40fd5a" providerId="LiveId" clId="{AD8BE9DD-2714-4E6F-AA1B-C25FF66C2B2E}" dt="2024-10-06T19:06:29.618" v="859" actId="1076"/>
          <ac:picMkLst>
            <pc:docMk/>
            <pc:sldMk cId="2207835778" sldId="373"/>
            <ac:picMk id="7" creationId="{C0EFADBB-6E12-8FF1-E56B-091B82B435BC}"/>
          </ac:picMkLst>
        </pc:picChg>
      </pc:sldChg>
      <pc:sldChg chg="addSp delSp modSp mod">
        <pc:chgData name="Efaz Hossain" userId="2bfb29039e40fd5a" providerId="LiveId" clId="{AD8BE9DD-2714-4E6F-AA1B-C25FF66C2B2E}" dt="2024-10-06T18:58:12.320" v="457" actId="20577"/>
        <pc:sldMkLst>
          <pc:docMk/>
          <pc:sldMk cId="3183072826" sldId="377"/>
        </pc:sldMkLst>
        <pc:spChg chg="add mod">
          <ac:chgData name="Efaz Hossain" userId="2bfb29039e40fd5a" providerId="LiveId" clId="{AD8BE9DD-2714-4E6F-AA1B-C25FF66C2B2E}" dt="2024-10-06T18:56:28.538" v="5"/>
          <ac:spMkLst>
            <pc:docMk/>
            <pc:sldMk cId="3183072826" sldId="377"/>
            <ac:spMk id="3" creationId="{D3DD19D3-012C-C83B-D1BB-5A3EFAA47021}"/>
          </ac:spMkLst>
        </pc:spChg>
        <pc:spChg chg="add del mod">
          <ac:chgData name="Efaz Hossain" userId="2bfb29039e40fd5a" providerId="LiveId" clId="{AD8BE9DD-2714-4E6F-AA1B-C25FF66C2B2E}" dt="2024-10-06T18:58:12.320" v="457" actId="20577"/>
          <ac:spMkLst>
            <pc:docMk/>
            <pc:sldMk cId="3183072826" sldId="377"/>
            <ac:spMk id="4" creationId="{736115D4-6F35-B3B9-8C3E-3439FB4F2091}"/>
          </ac:spMkLst>
        </pc:spChg>
      </pc:sldChg>
      <pc:sldChg chg="addSp delSp modSp mod">
        <pc:chgData name="Efaz Hossain" userId="2bfb29039e40fd5a" providerId="LiveId" clId="{AD8BE9DD-2714-4E6F-AA1B-C25FF66C2B2E}" dt="2024-10-06T19:07:16.383" v="865"/>
        <pc:sldMkLst>
          <pc:docMk/>
          <pc:sldMk cId="1161120026" sldId="383"/>
        </pc:sldMkLst>
        <pc:spChg chg="mod">
          <ac:chgData name="Efaz Hossain" userId="2bfb29039e40fd5a" providerId="LiveId" clId="{AD8BE9DD-2714-4E6F-AA1B-C25FF66C2B2E}" dt="2024-10-06T19:05:01.206" v="852" actId="20577"/>
          <ac:spMkLst>
            <pc:docMk/>
            <pc:sldMk cId="1161120026" sldId="383"/>
            <ac:spMk id="3" creationId="{6EE19331-3B03-46E2-59DC-3C5901BBD5D8}"/>
          </ac:spMkLst>
        </pc:spChg>
        <pc:spChg chg="add del mod">
          <ac:chgData name="Efaz Hossain" userId="2bfb29039e40fd5a" providerId="LiveId" clId="{AD8BE9DD-2714-4E6F-AA1B-C25FF66C2B2E}" dt="2024-10-06T19:07:10.923" v="864" actId="478"/>
          <ac:spMkLst>
            <pc:docMk/>
            <pc:sldMk cId="1161120026" sldId="383"/>
            <ac:spMk id="4" creationId="{B6D4F7ED-84FC-26BF-26B9-7C48753DC682}"/>
          </ac:spMkLst>
        </pc:spChg>
        <pc:spChg chg="add">
          <ac:chgData name="Efaz Hossain" userId="2bfb29039e40fd5a" providerId="LiveId" clId="{AD8BE9DD-2714-4E6F-AA1B-C25FF66C2B2E}" dt="2024-10-06T19:07:16.383" v="865"/>
          <ac:spMkLst>
            <pc:docMk/>
            <pc:sldMk cId="1161120026" sldId="383"/>
            <ac:spMk id="8" creationId="{C5EA20AC-3CAA-BCF3-9FFD-3016C90C0223}"/>
          </ac:spMkLst>
        </pc:spChg>
        <pc:picChg chg="del">
          <ac:chgData name="Efaz Hossain" userId="2bfb29039e40fd5a" providerId="LiveId" clId="{AD8BE9DD-2714-4E6F-AA1B-C25FF66C2B2E}" dt="2024-10-06T19:07:03.292" v="861" actId="478"/>
          <ac:picMkLst>
            <pc:docMk/>
            <pc:sldMk cId="1161120026" sldId="383"/>
            <ac:picMk id="6" creationId="{7B8FBA7F-F684-2C96-7EC6-743933EA8CF6}"/>
          </ac:picMkLst>
        </pc:picChg>
        <pc:picChg chg="add del">
          <ac:chgData name="Efaz Hossain" userId="2bfb29039e40fd5a" providerId="LiveId" clId="{AD8BE9DD-2714-4E6F-AA1B-C25FF66C2B2E}" dt="2024-10-06T19:07:01.854" v="860" actId="478"/>
          <ac:picMkLst>
            <pc:docMk/>
            <pc:sldMk cId="1161120026" sldId="383"/>
            <ac:picMk id="7" creationId="{EE7A1779-DAC6-F2F1-0AC8-D23044E19261}"/>
          </ac:picMkLst>
        </pc:picChg>
      </pc:sldChg>
      <pc:sldChg chg="modSp mod">
        <pc:chgData name="Efaz Hossain" userId="2bfb29039e40fd5a" providerId="LiveId" clId="{AD8BE9DD-2714-4E6F-AA1B-C25FF66C2B2E}" dt="2024-10-11T20:48:39.880" v="943" actId="20577"/>
        <pc:sldMkLst>
          <pc:docMk/>
          <pc:sldMk cId="2158186567" sldId="385"/>
        </pc:sldMkLst>
        <pc:spChg chg="mod">
          <ac:chgData name="Efaz Hossain" userId="2bfb29039e40fd5a" providerId="LiveId" clId="{AD8BE9DD-2714-4E6F-AA1B-C25FF66C2B2E}" dt="2024-10-11T20:48:39.880" v="943" actId="20577"/>
          <ac:spMkLst>
            <pc:docMk/>
            <pc:sldMk cId="2158186567" sldId="385"/>
            <ac:spMk id="3" creationId="{6EE19331-3B03-46E2-59DC-3C5901BBD5D8}"/>
          </ac:spMkLst>
        </pc:spChg>
      </pc:sldChg>
      <pc:sldChg chg="addSp delSp modSp mod ord">
        <pc:chgData name="Efaz Hossain" userId="2bfb29039e40fd5a" providerId="LiveId" clId="{AD8BE9DD-2714-4E6F-AA1B-C25FF66C2B2E}" dt="2024-10-11T20:48:12.151" v="879" actId="1076"/>
        <pc:sldMkLst>
          <pc:docMk/>
          <pc:sldMk cId="1939044093" sldId="386"/>
        </pc:sldMkLst>
        <pc:spChg chg="del">
          <ac:chgData name="Efaz Hossain" userId="2bfb29039e40fd5a" providerId="LiveId" clId="{AD8BE9DD-2714-4E6F-AA1B-C25FF66C2B2E}" dt="2024-10-11T20:47:09.909" v="871" actId="478"/>
          <ac:spMkLst>
            <pc:docMk/>
            <pc:sldMk cId="1939044093" sldId="386"/>
            <ac:spMk id="5" creationId="{43E9E3A2-2177-6D37-33C6-AE8612145ED4}"/>
          </ac:spMkLst>
        </pc:spChg>
        <pc:picChg chg="del">
          <ac:chgData name="Efaz Hossain" userId="2bfb29039e40fd5a" providerId="LiveId" clId="{AD8BE9DD-2714-4E6F-AA1B-C25FF66C2B2E}" dt="2024-10-11T20:46:58.596" v="868" actId="478"/>
          <ac:picMkLst>
            <pc:docMk/>
            <pc:sldMk cId="1939044093" sldId="386"/>
            <ac:picMk id="3" creationId="{2CF0345D-DB54-09AF-C0F6-EDECE1E71355}"/>
          </ac:picMkLst>
        </pc:picChg>
        <pc:picChg chg="add mod">
          <ac:chgData name="Efaz Hossain" userId="2bfb29039e40fd5a" providerId="LiveId" clId="{AD8BE9DD-2714-4E6F-AA1B-C25FF66C2B2E}" dt="2024-10-11T20:48:12.151" v="879" actId="1076"/>
          <ac:picMkLst>
            <pc:docMk/>
            <pc:sldMk cId="1939044093" sldId="386"/>
            <ac:picMk id="6" creationId="{15DDD5DE-FA44-2752-A62A-F55DE8201032}"/>
          </ac:picMkLst>
        </pc:picChg>
        <pc:picChg chg="add mod">
          <ac:chgData name="Efaz Hossain" userId="2bfb29039e40fd5a" providerId="LiveId" clId="{AD8BE9DD-2714-4E6F-AA1B-C25FF66C2B2E}" dt="2024-10-11T20:48:08.010" v="878" actId="1076"/>
          <ac:picMkLst>
            <pc:docMk/>
            <pc:sldMk cId="1939044093" sldId="386"/>
            <ac:picMk id="8" creationId="{FBFFBA0D-421C-BD54-679D-899081FB5B10}"/>
          </ac:picMkLst>
        </pc:picChg>
        <pc:picChg chg="add mod">
          <ac:chgData name="Efaz Hossain" userId="2bfb29039e40fd5a" providerId="LiveId" clId="{AD8BE9DD-2714-4E6F-AA1B-C25FF66C2B2E}" dt="2024-10-11T20:47:12.709" v="872" actId="1076"/>
          <ac:picMkLst>
            <pc:docMk/>
            <pc:sldMk cId="1939044093" sldId="386"/>
            <ac:picMk id="1026" creationId="{E17BF1C3-2B00-11C9-0989-72EF49A0E1F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10/11/2024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10/11/2024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73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90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64" r:id="rId13"/>
    <p:sldLayoutId id="214748366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t101.commons.gc.cuny.edu/exploring-my-classmates-websites-2/" TargetMode="External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zoomgraf.blogspot.com/2012/04/dia-del-trabajadorgifcon-movimiento1-de.html" TargetMode="External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t101.commons.gc.cuny.edu/final-blogpost-2/" TargetMode="External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eerj.com/articles/cs-371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Biweekly Report #1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Efaz Hossain</a:t>
            </a:r>
          </a:p>
          <a:p>
            <a:r>
              <a:rPr lang="en-US" dirty="0" err="1"/>
              <a:t>Sahithi</a:t>
            </a:r>
            <a:r>
              <a:rPr lang="en-US" dirty="0"/>
              <a:t> </a:t>
            </a:r>
            <a:r>
              <a:rPr lang="en-US" dirty="0" err="1"/>
              <a:t>Mutyala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12C86-B87F-E2A5-4C07-BED71461B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19331-3B03-46E2-59DC-3C5901BBD5D8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2" y="2255223"/>
            <a:ext cx="7252012" cy="4336099"/>
          </a:xfrm>
        </p:spPr>
        <p:txBody>
          <a:bodyPr/>
          <a:lstStyle/>
          <a:p>
            <a:r>
              <a:rPr lang="en-US" sz="1400" b="1" dirty="0">
                <a:latin typeface="+mj-lt"/>
              </a:rPr>
              <a:t>Continue more EDA</a:t>
            </a:r>
          </a:p>
          <a:p>
            <a:pPr lvl="1"/>
            <a:r>
              <a:rPr lang="en-US" sz="1400" b="1" dirty="0">
                <a:latin typeface="+mj-lt"/>
              </a:rPr>
              <a:t>Analyze relationships between features and target labels</a:t>
            </a:r>
          </a:p>
          <a:p>
            <a:pPr lvl="1"/>
            <a:r>
              <a:rPr lang="en-US" sz="1400" b="1" dirty="0">
                <a:latin typeface="+mj-lt"/>
              </a:rPr>
              <a:t>Identify any additional patterns/anomalies if possible</a:t>
            </a:r>
          </a:p>
          <a:p>
            <a:r>
              <a:rPr lang="en-US" sz="1400" b="1" dirty="0">
                <a:latin typeface="+mj-lt"/>
              </a:rPr>
              <a:t>Evaluation of Initial Model Deployment</a:t>
            </a:r>
          </a:p>
          <a:p>
            <a:pPr lvl="1"/>
            <a:r>
              <a:rPr lang="en-US" sz="1400" b="1" dirty="0">
                <a:latin typeface="+mj-lt"/>
              </a:rPr>
              <a:t>Evaluate models on accuracy, precision, recall and F1 score to determine effectiveness</a:t>
            </a:r>
          </a:p>
          <a:p>
            <a:r>
              <a:rPr lang="en-US" sz="1400" b="1" dirty="0">
                <a:latin typeface="+mj-lt"/>
              </a:rPr>
              <a:t>Hyperparameter Tuning</a:t>
            </a:r>
          </a:p>
          <a:p>
            <a:pPr lvl="1"/>
            <a:r>
              <a:rPr lang="en-US" sz="1400" b="1" dirty="0">
                <a:latin typeface="+mj-lt"/>
              </a:rPr>
              <a:t>Optimize settings like learning rate, batch size and architecture-specific parameters to improve performance</a:t>
            </a:r>
          </a:p>
          <a:p>
            <a:r>
              <a:rPr lang="en-US" sz="1400" b="1" dirty="0">
                <a:latin typeface="+mj-lt"/>
              </a:rPr>
              <a:t>Integration Testing (Likely will be done in Capstone 2)</a:t>
            </a:r>
          </a:p>
          <a:p>
            <a:r>
              <a:rPr lang="en-US" sz="1400" b="1" dirty="0">
                <a:latin typeface="+mj-lt"/>
              </a:rPr>
              <a:t>User Feedback and Iteration (also likely will be done in Capstone 2)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797CCE-19F2-7C38-1AEC-54F8140F9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186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3C2DD-C4D0-BCB2-7F64-A1A3E09C6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DB22673-8FEA-6C98-6683-092DF88436DD}"/>
              </a:ext>
            </a:extLst>
          </p:cNvPr>
          <p:cNvSpPr txBox="1">
            <a:spLocks/>
          </p:cNvSpPr>
          <p:nvPr/>
        </p:nvSpPr>
        <p:spPr>
          <a:xfrm>
            <a:off x="4804116" y="1120337"/>
            <a:ext cx="7099126" cy="411345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7BF1C3-2B00-11C9-0989-72EF49A0E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64" y="3718931"/>
            <a:ext cx="8402765" cy="275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DDD5DE-FA44-2752-A62A-F55DE8201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836" y="1910814"/>
            <a:ext cx="5877745" cy="333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FFBA0D-421C-BD54-679D-899081FB5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222" y="466312"/>
            <a:ext cx="4867954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44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12C86-B87F-E2A5-4C07-BED71461B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19331-3B03-46E2-59DC-3C5901BBD5D8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2" y="2255224"/>
            <a:ext cx="4352058" cy="2631096"/>
          </a:xfrm>
        </p:spPr>
        <p:txBody>
          <a:bodyPr/>
          <a:lstStyle/>
          <a:p>
            <a:pPr marL="0" indent="0">
              <a:buNone/>
            </a:pPr>
            <a:r>
              <a:rPr lang="en-US" sz="1400" b="1" dirty="0">
                <a:latin typeface="+mj-lt"/>
              </a:rPr>
              <a:t>Summary</a:t>
            </a:r>
          </a:p>
          <a:p>
            <a:r>
              <a:rPr lang="en-US" sz="1400" b="1" dirty="0">
                <a:latin typeface="+mj-lt"/>
              </a:rPr>
              <a:t>Comprehensive approach was taken to prepare dataset for effective model development</a:t>
            </a:r>
          </a:p>
          <a:p>
            <a:pPr marL="0" indent="0">
              <a:buNone/>
            </a:pPr>
            <a:r>
              <a:rPr lang="en-US" sz="1400" b="1" dirty="0">
                <a:latin typeface="+mj-lt"/>
              </a:rPr>
              <a:t>Significance</a:t>
            </a:r>
          </a:p>
          <a:p>
            <a:r>
              <a:rPr lang="en-US" sz="1400" b="1" dirty="0">
                <a:latin typeface="+mj-lt"/>
              </a:rPr>
              <a:t>Project is poised to develop multiple robust models capable of accurate facial/object recognition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797CCE-19F2-7C38-1AEC-54F8140F9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634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CE1ABEC8-43FD-4F21-A7D2-70200D86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31" y="173735"/>
            <a:ext cx="4409514" cy="2203704"/>
          </a:xfrm>
        </p:spPr>
        <p:txBody>
          <a:bodyPr anchor="b">
            <a:normAutofit/>
          </a:bodyPr>
          <a:lstStyle/>
          <a:p>
            <a:r>
              <a:rPr lang="en-US" dirty="0"/>
              <a:t>THANK YOU</a:t>
            </a:r>
          </a:p>
        </p:txBody>
      </p:sp>
      <p:pic>
        <p:nvPicPr>
          <p:cNvPr id="2" name="Picture Placeholder 8" descr="A turtle in a shield&#10;&#10;Description automatically generated">
            <a:extLst>
              <a:ext uri="{FF2B5EF4-FFF2-40B4-BE49-F238E27FC236}">
                <a16:creationId xmlns:a16="http://schemas.microsoft.com/office/drawing/2014/main" id="{08E11645-3F71-F95B-579E-B7A0F41064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0" r="240"/>
          <a:stretch/>
        </p:blipFill>
        <p:spPr>
          <a:xfrm>
            <a:off x="7982425" y="2052637"/>
            <a:ext cx="2753278" cy="27527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95464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2853416"/>
            <a:ext cx="4466504" cy="3405187"/>
          </a:xfrm>
        </p:spPr>
        <p:txBody>
          <a:bodyPr anchor="t"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Data Overview</a:t>
            </a:r>
          </a:p>
          <a:p>
            <a:r>
              <a:rPr lang="en-US" dirty="0"/>
              <a:t>Explanatory Data Analysis (EDA)</a:t>
            </a:r>
          </a:p>
          <a:p>
            <a:r>
              <a:rPr lang="en-US" dirty="0"/>
              <a:t>Data Cleaning</a:t>
            </a:r>
          </a:p>
          <a:p>
            <a:r>
              <a:rPr lang="en-US" dirty="0"/>
              <a:t>Data Preprocessing Techniques</a:t>
            </a:r>
          </a:p>
          <a:p>
            <a:r>
              <a:rPr lang="en-US" dirty="0"/>
              <a:t>Data Augmentation</a:t>
            </a:r>
          </a:p>
        </p:txBody>
      </p:sp>
    </p:spTree>
    <p:extLst>
      <p:ext uri="{BB962C8B-B14F-4D97-AF65-F5344CB8AC3E}">
        <p14:creationId xmlns:p14="http://schemas.microsoft.com/office/powerpoint/2010/main" val="1460159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667DC-F0A0-1410-21D3-928A1FF0D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6115D4-6F35-B3B9-8C3E-3439FB4F2091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49180" y="368969"/>
            <a:ext cx="4853194" cy="622235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Biweekly Summary</a:t>
            </a:r>
          </a:p>
          <a:p>
            <a:pPr marL="854964" lvl="1"/>
            <a:r>
              <a:rPr lang="en-US" b="1" dirty="0">
                <a:latin typeface="+mj-lt"/>
              </a:rPr>
              <a:t>Focuses on the data preparation efforts undertaken during the first two weeks of the project</a:t>
            </a:r>
          </a:p>
          <a:p>
            <a:pPr marL="854964" lvl="1"/>
            <a:r>
              <a:rPr lang="en-US" b="1" dirty="0">
                <a:latin typeface="+mj-lt"/>
              </a:rPr>
              <a:t>Highlights key activities involved in the exploratory data analysis (EDA), data cleaning, preprocessing and augmentation</a:t>
            </a:r>
          </a:p>
          <a:p>
            <a:pPr marL="57150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Significance</a:t>
            </a:r>
          </a:p>
          <a:p>
            <a:pPr marL="1140714" lvl="1"/>
            <a:r>
              <a:rPr lang="en-US" b="1" dirty="0">
                <a:latin typeface="+mj-lt"/>
              </a:rPr>
              <a:t>A well-prepared dataset is crucial for accurate model training</a:t>
            </a:r>
          </a:p>
          <a:p>
            <a:pPr marL="1140714" lvl="1"/>
            <a:r>
              <a:rPr lang="en-US" b="1" dirty="0">
                <a:latin typeface="+mj-lt"/>
              </a:rPr>
              <a:t>Outlines the steps taken to ensure data quality for next phase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FF9042-C4D2-1443-0A55-255A1F258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 descr="A blue brain with a silver metal object&#10;&#10;Description automatically generated">
            <a:extLst>
              <a:ext uri="{FF2B5EF4-FFF2-40B4-BE49-F238E27FC236}">
                <a16:creationId xmlns:a16="http://schemas.microsoft.com/office/drawing/2014/main" id="{19358DBD-51AF-7A3D-5DC7-A5DE014EB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54378" y="3110505"/>
            <a:ext cx="2958193" cy="291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72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4CB46-34A3-272D-C54E-46512185B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E43E1-8634-74A9-3F4B-4FDE4EEB0F2C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305669" y="2366351"/>
            <a:ext cx="7950595" cy="3676649"/>
          </a:xfrm>
        </p:spPr>
        <p:txBody>
          <a:bodyPr/>
          <a:lstStyle/>
          <a:p>
            <a:r>
              <a:rPr lang="en-US" sz="1600" b="1" dirty="0">
                <a:latin typeface="+mj-lt"/>
              </a:rPr>
              <a:t>Dataset Composition</a:t>
            </a:r>
          </a:p>
          <a:p>
            <a:pPr lvl="1"/>
            <a:r>
              <a:rPr lang="en-US" sz="1400" b="1" dirty="0">
                <a:latin typeface="+mj-lt"/>
              </a:rPr>
              <a:t>Total Images: 10,000</a:t>
            </a:r>
          </a:p>
          <a:p>
            <a:pPr lvl="1"/>
            <a:r>
              <a:rPr lang="en-US" sz="1400" b="1" dirty="0">
                <a:latin typeface="+mj-lt"/>
              </a:rPr>
              <a:t>Facial Images: at least 2,000 with 41 classes</a:t>
            </a:r>
            <a:endParaRPr lang="en-US" sz="1200" b="1" dirty="0">
              <a:latin typeface="+mj-lt"/>
            </a:endParaRPr>
          </a:p>
          <a:p>
            <a:pPr lvl="1"/>
            <a:r>
              <a:rPr lang="en-US" sz="1400" b="1" dirty="0">
                <a:latin typeface="+mj-lt"/>
              </a:rPr>
              <a:t>Object Images: roughly 500</a:t>
            </a:r>
          </a:p>
          <a:p>
            <a:r>
              <a:rPr lang="en-US" sz="1600" b="1" dirty="0">
                <a:latin typeface="+mj-lt"/>
              </a:rPr>
              <a:t>Data Sources</a:t>
            </a:r>
          </a:p>
          <a:p>
            <a:pPr lvl="1"/>
            <a:r>
              <a:rPr lang="en-US" sz="1400" b="1" dirty="0">
                <a:latin typeface="+mj-lt"/>
              </a:rPr>
              <a:t>As of currently, we’re using a dynamic dataset which has images uploaded constantly and updated</a:t>
            </a:r>
          </a:p>
          <a:p>
            <a:pPr lvl="1"/>
            <a:r>
              <a:rPr lang="en-US" sz="1400" b="1" dirty="0">
                <a:latin typeface="+mj-lt"/>
              </a:rPr>
              <a:t>This includes faces of project members, objects and </a:t>
            </a:r>
            <a:r>
              <a:rPr lang="en-US" sz="1400" b="1" dirty="0" err="1">
                <a:latin typeface="+mj-lt"/>
              </a:rPr>
              <a:t>etc</a:t>
            </a:r>
            <a:endParaRPr lang="en-US" sz="1400" b="1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60270-85FC-4A91-C806-2D053025F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0A09DA-1E3A-9DCF-FF71-9D181A84A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22" y="289577"/>
            <a:ext cx="1812512" cy="3878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EFADBB-6E12-8FF1-E56B-091B82B43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10" y="4276437"/>
            <a:ext cx="1633135" cy="249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835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12C86-B87F-E2A5-4C07-BED71461B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(EDA)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19331-3B03-46E2-59DC-3C5901BBD5D8}"/>
              </a:ext>
            </a:extLst>
          </p:cNvPr>
          <p:cNvSpPr>
            <a:spLocks noGrp="1"/>
          </p:cNvSpPr>
          <p:nvPr>
            <p:ph sz="quarter" idx="36"/>
          </p:nvPr>
        </p:nvSpPr>
        <p:spPr/>
        <p:txBody>
          <a:bodyPr/>
          <a:lstStyle/>
          <a:p>
            <a:pPr lvl="1"/>
            <a:r>
              <a:rPr lang="en-US" sz="1600" b="1" dirty="0">
                <a:solidFill>
                  <a:srgbClr val="E3FBFE"/>
                </a:solidFill>
                <a:latin typeface="+mj-lt"/>
              </a:rPr>
              <a:t>Key Findings</a:t>
            </a:r>
          </a:p>
          <a:p>
            <a:pPr lvl="2"/>
            <a:r>
              <a:rPr lang="en-US" sz="1600" b="1" dirty="0">
                <a:solidFill>
                  <a:srgbClr val="E3FBFE"/>
                </a:solidFill>
                <a:latin typeface="+mj-lt"/>
              </a:rPr>
              <a:t>Class Distribution: uneven distribution of images across classes</a:t>
            </a:r>
          </a:p>
          <a:p>
            <a:pPr lvl="2"/>
            <a:r>
              <a:rPr lang="en-US" sz="1600" b="1" dirty="0">
                <a:solidFill>
                  <a:srgbClr val="E3FBFE"/>
                </a:solidFill>
                <a:latin typeface="+mj-lt"/>
              </a:rPr>
              <a:t>Image Quality: Most images meet required resolution standards </a:t>
            </a:r>
          </a:p>
          <a:p>
            <a:pPr lvl="3"/>
            <a:r>
              <a:rPr lang="en-US" sz="1600" b="1" dirty="0">
                <a:solidFill>
                  <a:srgbClr val="E3FBFE"/>
                </a:solidFill>
                <a:latin typeface="+mj-lt"/>
              </a:rPr>
              <a:t>Lighting conditions/Angle variations were noted</a:t>
            </a:r>
          </a:p>
          <a:p>
            <a:pPr lvl="1"/>
            <a:r>
              <a:rPr lang="en-US" sz="1600" b="1" dirty="0">
                <a:solidFill>
                  <a:srgbClr val="E3FBFE"/>
                </a:solidFill>
                <a:latin typeface="+mj-lt"/>
              </a:rPr>
              <a:t>Visualizations</a:t>
            </a:r>
          </a:p>
          <a:p>
            <a:pPr lvl="2"/>
            <a:r>
              <a:rPr lang="en-US" sz="1600" b="1" dirty="0">
                <a:solidFill>
                  <a:srgbClr val="E3FBFE"/>
                </a:solidFill>
                <a:latin typeface="+mj-lt"/>
              </a:rPr>
              <a:t>Will be added in actual report</a:t>
            </a:r>
          </a:p>
          <a:p>
            <a:pPr lvl="2"/>
            <a:endParaRPr lang="en-US" sz="1600" b="1" dirty="0">
              <a:solidFill>
                <a:srgbClr val="E3FBFE"/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797CCE-19F2-7C38-1AEC-54F8140F9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120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5594A-3CF7-B5C7-1D4C-01C096971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75" y="171396"/>
            <a:ext cx="3736630" cy="2202350"/>
          </a:xfrm>
        </p:spPr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1123A-3C28-89DD-9973-15A0A691BCB5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5358063" y="866274"/>
            <a:ext cx="5855370" cy="516555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Steps Taken</a:t>
            </a:r>
          </a:p>
          <a:p>
            <a:pPr marL="854964" lvl="1"/>
            <a:r>
              <a:rPr lang="en-US" b="1" dirty="0">
                <a:latin typeface="+mj-lt"/>
              </a:rPr>
              <a:t>Identification and Handling of Missing Values</a:t>
            </a:r>
          </a:p>
          <a:p>
            <a:pPr marL="1147572" lvl="2"/>
            <a:r>
              <a:rPr lang="en-US" b="1" dirty="0">
                <a:latin typeface="+mj-lt"/>
              </a:rPr>
              <a:t>Conducted thorough examination of dataset</a:t>
            </a:r>
          </a:p>
          <a:p>
            <a:pPr marL="1147572" lvl="2"/>
            <a:r>
              <a:rPr lang="en-US" b="1" dirty="0">
                <a:latin typeface="+mj-lt"/>
              </a:rPr>
              <a:t>Addressed through removal of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Impact of Cleaning</a:t>
            </a:r>
          </a:p>
          <a:p>
            <a:pPr marL="854964" lvl="1"/>
            <a:r>
              <a:rPr lang="en-US" b="1" dirty="0">
                <a:latin typeface="+mj-lt"/>
              </a:rPr>
              <a:t>Significantly improved quality of dataset</a:t>
            </a:r>
          </a:p>
          <a:p>
            <a:pPr marL="854964" lvl="1"/>
            <a:r>
              <a:rPr lang="en-US" b="1" dirty="0">
                <a:latin typeface="+mj-lt"/>
              </a:rPr>
              <a:t>Enhanced reliability of training data</a:t>
            </a:r>
          </a:p>
        </p:txBody>
      </p:sp>
      <p:pic>
        <p:nvPicPr>
          <p:cNvPr id="5" name="Picture 4" descr="A cartoon of a person sweeping the floor&#10;&#10;Description automatically generated">
            <a:extLst>
              <a:ext uri="{FF2B5EF4-FFF2-40B4-BE49-F238E27FC236}">
                <a16:creationId xmlns:a16="http://schemas.microsoft.com/office/drawing/2014/main" id="{AE55C978-7E44-F557-5A79-4CEC05A91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42357" y="3483429"/>
            <a:ext cx="1905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29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667DC-F0A0-1410-21D3-928A1FF0D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6115D4-6F35-B3B9-8C3E-3439FB4F2091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49180" y="368969"/>
            <a:ext cx="4853194" cy="6222354"/>
          </a:xfrm>
        </p:spPr>
        <p:txBody>
          <a:bodyPr/>
          <a:lstStyle/>
          <a:p>
            <a:pPr marL="57150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Image Resizing</a:t>
            </a:r>
          </a:p>
          <a:p>
            <a:pPr marL="1140714" lvl="1"/>
            <a:r>
              <a:rPr lang="en-US" b="1" dirty="0">
                <a:latin typeface="+mj-lt"/>
              </a:rPr>
              <a:t>All images were resized to 224x225 pixels to ensure uniformity across all images</a:t>
            </a:r>
          </a:p>
          <a:p>
            <a:pPr marL="57150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Normalization</a:t>
            </a:r>
          </a:p>
          <a:p>
            <a:pPr marL="1140714" lvl="1"/>
            <a:r>
              <a:rPr lang="en-US" b="1" dirty="0">
                <a:latin typeface="+mj-lt"/>
              </a:rPr>
              <a:t>Pixel values were scaled to a range of [0,1] to enhance training</a:t>
            </a:r>
          </a:p>
          <a:p>
            <a:pPr marL="1433322" lvl="2"/>
            <a:r>
              <a:rPr lang="en-US" b="1" dirty="0">
                <a:latin typeface="+mj-lt"/>
              </a:rPr>
              <a:t>Reduces risk of saturation in activation functions</a:t>
            </a:r>
          </a:p>
          <a:p>
            <a:pPr marL="57150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Rationale behind Preprocessing</a:t>
            </a:r>
          </a:p>
          <a:p>
            <a:pPr marL="1140714" lvl="1"/>
            <a:r>
              <a:rPr lang="en-US" b="1" dirty="0">
                <a:latin typeface="+mj-lt"/>
              </a:rPr>
              <a:t>We want to ensure all images are able to be ran through the model efficiently and learn features better</a:t>
            </a:r>
          </a:p>
        </p:txBody>
      </p:sp>
      <p:pic>
        <p:nvPicPr>
          <p:cNvPr id="7" name="Picture 6" descr="A computer monitor and keyboard&#10;&#10;Description automatically generated">
            <a:extLst>
              <a:ext uri="{FF2B5EF4-FFF2-40B4-BE49-F238E27FC236}">
                <a16:creationId xmlns:a16="http://schemas.microsoft.com/office/drawing/2014/main" id="{D580E72C-73A4-602A-6D60-4801C0447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15200" y="3077309"/>
            <a:ext cx="3015343" cy="301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005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5594A-3CF7-B5C7-1D4C-01C096971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75" y="171396"/>
            <a:ext cx="3736630" cy="2202350"/>
          </a:xfrm>
        </p:spPr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1123A-3C28-89DD-9973-15A0A691BCB5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804116" y="1120337"/>
            <a:ext cx="7099126" cy="546552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Techniques Used</a:t>
            </a:r>
          </a:p>
          <a:p>
            <a:pPr marL="912114" lvl="1" indent="-342900"/>
            <a:r>
              <a:rPr lang="en-US" dirty="0">
                <a:latin typeface="+mj-lt"/>
              </a:rPr>
              <a:t>Rotation/Flipping/Brightness/Zooming/Cropping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Benefits</a:t>
            </a:r>
          </a:p>
          <a:p>
            <a:pPr marL="912114" lvl="1" indent="-342900"/>
            <a:r>
              <a:rPr lang="en-US" dirty="0">
                <a:latin typeface="+mj-lt"/>
              </a:rPr>
              <a:t>Increased size of dataset</a:t>
            </a:r>
          </a:p>
          <a:p>
            <a:pPr marL="1204722" lvl="2" indent="-342900"/>
            <a:r>
              <a:rPr lang="en-US" dirty="0">
                <a:latin typeface="+mj-lt"/>
              </a:rPr>
              <a:t>Provides more training examples</a:t>
            </a:r>
          </a:p>
          <a:p>
            <a:pPr marL="912114" lvl="1" indent="-342900"/>
            <a:r>
              <a:rPr lang="en-US" dirty="0">
                <a:latin typeface="+mj-lt"/>
              </a:rPr>
              <a:t>Improved model generalization</a:t>
            </a:r>
          </a:p>
          <a:p>
            <a:pPr marL="1204722" lvl="2" indent="-342900"/>
            <a:r>
              <a:rPr lang="en-US" dirty="0">
                <a:latin typeface="+mj-lt"/>
              </a:rPr>
              <a:t>Exposes model to wider variety of image scenarios</a:t>
            </a:r>
          </a:p>
          <a:p>
            <a:pPr marL="912114" lvl="1" indent="-342900"/>
            <a:r>
              <a:rPr lang="en-US" dirty="0">
                <a:latin typeface="+mj-lt"/>
              </a:rPr>
              <a:t>Enhanced robustness</a:t>
            </a:r>
          </a:p>
          <a:p>
            <a:pPr marL="1204722" lvl="2" indent="-342900"/>
            <a:r>
              <a:rPr lang="en-US" dirty="0">
                <a:latin typeface="+mj-lt"/>
              </a:rPr>
              <a:t>Model is more resilient to variations in real-world scenarios which is critical for the Tortoise system</a:t>
            </a:r>
          </a:p>
        </p:txBody>
      </p:sp>
      <p:pic>
        <p:nvPicPr>
          <p:cNvPr id="5" name="Picture 4" descr="A diagram of several red spots&#10;&#10;Description automatically generated with medium confidence">
            <a:extLst>
              <a:ext uri="{FF2B5EF4-FFF2-40B4-BE49-F238E27FC236}">
                <a16:creationId xmlns:a16="http://schemas.microsoft.com/office/drawing/2014/main" id="{78E30D06-6729-55E9-4598-8859CD678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88759" y="3995057"/>
            <a:ext cx="3456298" cy="151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87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EF97922-9035-6A29-2A88-359571103A7A}"/>
              </a:ext>
            </a:extLst>
          </p:cNvPr>
          <p:cNvSpPr txBox="1">
            <a:spLocks/>
          </p:cNvSpPr>
          <p:nvPr/>
        </p:nvSpPr>
        <p:spPr>
          <a:xfrm>
            <a:off x="4804116" y="1120337"/>
            <a:ext cx="7099126" cy="411345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B1C63B-0082-516D-90BE-28168FD03B59}"/>
              </a:ext>
            </a:extLst>
          </p:cNvPr>
          <p:cNvSpPr txBox="1"/>
          <p:nvPr/>
        </p:nvSpPr>
        <p:spPr>
          <a:xfrm>
            <a:off x="391886" y="889844"/>
            <a:ext cx="60633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3FBFE"/>
                </a:solidFill>
                <a:latin typeface="+mj-lt"/>
              </a:rPr>
              <a:t>a</a:t>
            </a:r>
          </a:p>
        </p:txBody>
      </p:sp>
      <p:pic>
        <p:nvPicPr>
          <p:cNvPr id="4" name="Picture 3" descr="A person in a basketball uniform&#10;&#10;Description automatically generated">
            <a:extLst>
              <a:ext uri="{FF2B5EF4-FFF2-40B4-BE49-F238E27FC236}">
                <a16:creationId xmlns:a16="http://schemas.microsoft.com/office/drawing/2014/main" id="{1B41469E-5AAA-61AD-29F4-DF7062064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1" y="719030"/>
            <a:ext cx="5148943" cy="2709970"/>
          </a:xfrm>
          <a:prstGeom prst="rect">
            <a:avLst/>
          </a:prstGeom>
        </p:spPr>
      </p:pic>
      <p:pic>
        <p:nvPicPr>
          <p:cNvPr id="8" name="Picture 7" descr="A person in a black tank top&#10;&#10;Description automatically generated">
            <a:extLst>
              <a:ext uri="{FF2B5EF4-FFF2-40B4-BE49-F238E27FC236}">
                <a16:creationId xmlns:a16="http://schemas.microsoft.com/office/drawing/2014/main" id="{8E399688-5425-AB60-C3BC-14DD9782C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200000">
            <a:off x="7417715" y="893656"/>
            <a:ext cx="2143125" cy="2143125"/>
          </a:xfrm>
          <a:prstGeom prst="rect">
            <a:avLst/>
          </a:prstGeom>
        </p:spPr>
      </p:pic>
      <p:pic>
        <p:nvPicPr>
          <p:cNvPr id="10" name="Picture 9" descr="A person in a yellow jersey&#10;&#10;Description automatically generated">
            <a:extLst>
              <a:ext uri="{FF2B5EF4-FFF2-40B4-BE49-F238E27FC236}">
                <a16:creationId xmlns:a16="http://schemas.microsoft.com/office/drawing/2014/main" id="{449CC65F-FBB0-953F-24E3-3AB826C21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432" y="3876654"/>
            <a:ext cx="4069367" cy="271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12757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7">
    <a:dk1>
      <a:srgbClr val="000000"/>
    </a:dk1>
    <a:lt1>
      <a:srgbClr val="FFFFFF"/>
    </a:lt1>
    <a:dk2>
      <a:srgbClr val="FC4EFB"/>
    </a:dk2>
    <a:lt2>
      <a:srgbClr val="E7E6E6"/>
    </a:lt2>
    <a:accent1>
      <a:srgbClr val="FAF24C"/>
    </a:accent1>
    <a:accent2>
      <a:srgbClr val="5EFCAC"/>
    </a:accent2>
    <a:accent3>
      <a:srgbClr val="73EBF9"/>
    </a:accent3>
    <a:accent4>
      <a:srgbClr val="316CFC"/>
    </a:accent4>
    <a:accent5>
      <a:srgbClr val="B059FD"/>
    </a:accent5>
    <a:accent6>
      <a:srgbClr val="9405FC"/>
    </a:accent6>
    <a:hlink>
      <a:srgbClr val="FFFFFF"/>
    </a:hlink>
    <a:folHlink>
      <a:srgbClr val="FFFFF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305301E-11B3-4B9D-A588-21F3C980937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77B561B-3A65-4A22-9691-EB838E7F9B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4137456-21FC-4AE2-8A94-BF06CAF2EB9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</TotalTime>
  <Words>436</Words>
  <Application>Microsoft Office PowerPoint</Application>
  <PresentationFormat>Widescreen</PresentationFormat>
  <Paragraphs>83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Arial Nova</vt:lpstr>
      <vt:lpstr>Biome</vt:lpstr>
      <vt:lpstr>Calibri</vt:lpstr>
      <vt:lpstr>Custom</vt:lpstr>
      <vt:lpstr>Biweekly Report #1</vt:lpstr>
      <vt:lpstr>Agenda</vt:lpstr>
      <vt:lpstr>Introduction</vt:lpstr>
      <vt:lpstr>Overview</vt:lpstr>
      <vt:lpstr>Exploratory Data Analysis (EDA)</vt:lpstr>
      <vt:lpstr>Data Cleaning</vt:lpstr>
      <vt:lpstr>Data Preprocessing</vt:lpstr>
      <vt:lpstr>Data Augmentation</vt:lpstr>
      <vt:lpstr>PowerPoint Presentation</vt:lpstr>
      <vt:lpstr>Next Steps</vt:lpstr>
      <vt:lpstr>PowerPoint Presentation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Efaz Hossain</dc:creator>
  <cp:lastModifiedBy>Efaz Hossain</cp:lastModifiedBy>
  <cp:revision>1</cp:revision>
  <dcterms:created xsi:type="dcterms:W3CDTF">2024-10-06T18:50:15Z</dcterms:created>
  <dcterms:modified xsi:type="dcterms:W3CDTF">2024-10-11T20:48:46Z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